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44" r:id="rId4"/>
  </p:sldMasterIdLst>
  <p:notesMasterIdLst>
    <p:notesMasterId r:id="rId78"/>
  </p:notesMasterIdLst>
  <p:handoutMasterIdLst>
    <p:handoutMasterId r:id="rId79"/>
  </p:handoutMasterIdLst>
  <p:sldIdLst>
    <p:sldId id="396" r:id="rId5"/>
    <p:sldId id="413" r:id="rId6"/>
    <p:sldId id="414" r:id="rId7"/>
    <p:sldId id="416" r:id="rId8"/>
    <p:sldId id="417" r:id="rId9"/>
    <p:sldId id="418" r:id="rId10"/>
    <p:sldId id="419" r:id="rId11"/>
    <p:sldId id="420" r:id="rId12"/>
    <p:sldId id="400" r:id="rId13"/>
    <p:sldId id="421" r:id="rId14"/>
    <p:sldId id="422" r:id="rId15"/>
    <p:sldId id="423" r:id="rId16"/>
    <p:sldId id="424" r:id="rId17"/>
    <p:sldId id="426" r:id="rId18"/>
    <p:sldId id="425" r:id="rId19"/>
    <p:sldId id="428" r:id="rId20"/>
    <p:sldId id="427" r:id="rId21"/>
    <p:sldId id="429" r:id="rId22"/>
    <p:sldId id="401" r:id="rId23"/>
    <p:sldId id="431" r:id="rId24"/>
    <p:sldId id="430" r:id="rId25"/>
    <p:sldId id="432" r:id="rId26"/>
    <p:sldId id="433" r:id="rId27"/>
    <p:sldId id="434" r:id="rId28"/>
    <p:sldId id="415" r:id="rId29"/>
    <p:sldId id="435" r:id="rId30"/>
    <p:sldId id="437" r:id="rId31"/>
    <p:sldId id="436" r:id="rId32"/>
    <p:sldId id="439" r:id="rId33"/>
    <p:sldId id="438" r:id="rId34"/>
    <p:sldId id="440" r:id="rId35"/>
    <p:sldId id="441" r:id="rId36"/>
    <p:sldId id="442" r:id="rId37"/>
    <p:sldId id="443" r:id="rId38"/>
    <p:sldId id="444" r:id="rId39"/>
    <p:sldId id="445" r:id="rId40"/>
    <p:sldId id="446" r:id="rId41"/>
    <p:sldId id="447" r:id="rId42"/>
    <p:sldId id="448" r:id="rId43"/>
    <p:sldId id="449" r:id="rId44"/>
    <p:sldId id="450" r:id="rId45"/>
    <p:sldId id="451" r:id="rId46"/>
    <p:sldId id="452" r:id="rId47"/>
    <p:sldId id="453" r:id="rId48"/>
    <p:sldId id="454" r:id="rId49"/>
    <p:sldId id="455" r:id="rId50"/>
    <p:sldId id="456" r:id="rId51"/>
    <p:sldId id="457" r:id="rId52"/>
    <p:sldId id="458" r:id="rId53"/>
    <p:sldId id="459" r:id="rId54"/>
    <p:sldId id="460" r:id="rId55"/>
    <p:sldId id="461" r:id="rId56"/>
    <p:sldId id="462" r:id="rId57"/>
    <p:sldId id="463" r:id="rId58"/>
    <p:sldId id="464" r:id="rId59"/>
    <p:sldId id="465" r:id="rId60"/>
    <p:sldId id="466" r:id="rId61"/>
    <p:sldId id="467" r:id="rId62"/>
    <p:sldId id="468" r:id="rId63"/>
    <p:sldId id="469" r:id="rId64"/>
    <p:sldId id="470" r:id="rId65"/>
    <p:sldId id="471" r:id="rId66"/>
    <p:sldId id="472" r:id="rId67"/>
    <p:sldId id="473" r:id="rId68"/>
    <p:sldId id="474" r:id="rId69"/>
    <p:sldId id="475" r:id="rId70"/>
    <p:sldId id="476" r:id="rId71"/>
    <p:sldId id="477" r:id="rId72"/>
    <p:sldId id="478" r:id="rId73"/>
    <p:sldId id="479" r:id="rId74"/>
    <p:sldId id="480" r:id="rId75"/>
    <p:sldId id="481" r:id="rId76"/>
    <p:sldId id="274" r:id="rId77"/>
  </p:sldIdLst>
  <p:sldSz cx="12192000" cy="6858000"/>
  <p:notesSz cx="6858000" cy="9144000"/>
  <p:defaultTextStyle>
    <a:defPPr rtl="0">
      <a:defRPr lang="pt-b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723" autoAdjust="0"/>
    <p:restoredTop sz="95033" autoAdjust="0"/>
  </p:normalViewPr>
  <p:slideViewPr>
    <p:cSldViewPr snapToGrid="0" snapToObjects="1">
      <p:cViewPr varScale="1">
        <p:scale>
          <a:sx n="67" d="100"/>
          <a:sy n="67" d="100"/>
        </p:scale>
        <p:origin x="750" y="6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6" d="100"/>
          <a:sy n="96" d="100"/>
        </p:scale>
        <p:origin x="364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82" Type="http://schemas.openxmlformats.org/officeDocument/2006/relationships/theme" Target="theme/theme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notesMaster" Target="notesMasters/notesMaster1.xml"/><Relationship Id="rId8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737F2D40-DF92-4ADE-A761-CBF896599CA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874F42E9-55BA-437C-85B3-324B4E2BF26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DA2716EA-C0E0-4C9F-8893-2AE5046AE48B}" type="datetime1">
              <a:rPr lang="pt-BR" smtClean="0"/>
              <a:t>18/05/2025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407DF0FD-84A5-462F-A0AC-B2CEF6020C4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/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5D85C710-014C-4C89-9B64-843B9863CEB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FEC605DA-80A8-4B7B-B889-6C5700BB4CE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6653922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noProof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7D7717-0015-46A9-B3CC-4D0B256EA761}" type="datetime1">
              <a:rPr lang="pt-BR" smtClean="0"/>
              <a:pPr/>
              <a:t>18/05/2025</a:t>
            </a:fld>
            <a:endParaRPr lang="pt-BR" dirty="0"/>
          </a:p>
        </p:txBody>
      </p:sp>
      <p:sp>
        <p:nvSpPr>
          <p:cNvPr id="4" name="Espaço Reservado par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BR" noProof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F3544625-0ADF-4414-89A2-9E135F0C849F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12222809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8AEC87-DC29-70C4-85E8-D8BA84FE3B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>
            <a:extLst>
              <a:ext uri="{FF2B5EF4-FFF2-40B4-BE49-F238E27FC236}">
                <a16:creationId xmlns:a16="http://schemas.microsoft.com/office/drawing/2014/main" id="{FBB6AD08-111F-E53E-41B2-6CA1C2221D8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682AE4D2-618F-97A2-272F-6AB87BA9B4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130798BE-894A-F46B-C242-A727629BC71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663381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2167D3-BDD1-9C15-A5FC-A5D71DD8D1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>
            <a:extLst>
              <a:ext uri="{FF2B5EF4-FFF2-40B4-BE49-F238E27FC236}">
                <a16:creationId xmlns:a16="http://schemas.microsoft.com/office/drawing/2014/main" id="{082C5750-5275-B2D6-7DF2-5029E972BC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F4B394DA-D5D5-6B90-B1A7-A42B708746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302B911C-1C7C-3F84-8949-CA0A020DC2B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994387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13FF9D-622E-F403-554B-D2199DA84A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>
            <a:extLst>
              <a:ext uri="{FF2B5EF4-FFF2-40B4-BE49-F238E27FC236}">
                <a16:creationId xmlns:a16="http://schemas.microsoft.com/office/drawing/2014/main" id="{8CB61F89-73ED-B960-43E5-CDD7289C9A3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89AF2992-E77D-8C46-0A27-F8C51EC9C3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FFC20E26-40C7-5301-2A0B-097CA2ED1B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617325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529013-647A-FE19-5546-1AF10C49F9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>
            <a:extLst>
              <a:ext uri="{FF2B5EF4-FFF2-40B4-BE49-F238E27FC236}">
                <a16:creationId xmlns:a16="http://schemas.microsoft.com/office/drawing/2014/main" id="{2DDBD9A0-32C9-0BF9-7ED2-0282A7FD70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A222CD93-6318-2784-6121-896DAD7E06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B7CDCC17-6532-1FBC-E229-EFE34C6A4A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769656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7A0B63-38DF-4CAB-66F3-C917003902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>
            <a:extLst>
              <a:ext uri="{FF2B5EF4-FFF2-40B4-BE49-F238E27FC236}">
                <a16:creationId xmlns:a16="http://schemas.microsoft.com/office/drawing/2014/main" id="{29570870-8122-A034-09CA-7EDEFEBE19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B0AA7E37-8F08-7AD1-A694-2CE0A1E65D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86AE7E20-69E2-C894-BA59-28B8DAF6F4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249657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2B52F2-C83E-5FE5-99B1-2262776F05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>
            <a:extLst>
              <a:ext uri="{FF2B5EF4-FFF2-40B4-BE49-F238E27FC236}">
                <a16:creationId xmlns:a16="http://schemas.microsoft.com/office/drawing/2014/main" id="{7D8279D1-64B4-48D7-A386-5425EE52B39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00222CC4-A2A5-D380-3B78-DCFB2988A2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6196A11B-B3CC-7DC6-BE70-90C7233AB17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67977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BBB71F-9D8D-2A53-F673-CD50ED6B3E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>
            <a:extLst>
              <a:ext uri="{FF2B5EF4-FFF2-40B4-BE49-F238E27FC236}">
                <a16:creationId xmlns:a16="http://schemas.microsoft.com/office/drawing/2014/main" id="{D9EB1732-9A4F-8FA6-1EF8-43EC63080A7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67E8DAE4-6CAA-2489-2C1E-A713247944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233BA21F-0CAC-42CF-B9CE-D589C05109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084182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6A4AB8-6030-81DA-B192-AFCD4E7CD8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>
            <a:extLst>
              <a:ext uri="{FF2B5EF4-FFF2-40B4-BE49-F238E27FC236}">
                <a16:creationId xmlns:a16="http://schemas.microsoft.com/office/drawing/2014/main" id="{76065161-76FB-3FD0-86D1-6513FE96672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42C7F144-68A1-6940-51EF-C24525C437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748183F9-619F-A245-7FAA-8A8E0885EC0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010310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22150C-FB6D-1928-AC9D-D59C539047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>
            <a:extLst>
              <a:ext uri="{FF2B5EF4-FFF2-40B4-BE49-F238E27FC236}">
                <a16:creationId xmlns:a16="http://schemas.microsoft.com/office/drawing/2014/main" id="{617C963C-1B31-67D2-B393-B74A14173B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D5CFF746-FB80-4B52-19A7-A69A3CE18F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717A744A-ADDB-02B0-5FD9-A5CC8C6DCC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99142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568786-3E85-9820-BE13-C6F61249D3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>
            <a:extLst>
              <a:ext uri="{FF2B5EF4-FFF2-40B4-BE49-F238E27FC236}">
                <a16:creationId xmlns:a16="http://schemas.microsoft.com/office/drawing/2014/main" id="{19AB1418-8C4D-56CD-C179-180644036A2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AD9D3315-2E3D-B8D3-61DC-343558FA10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A1676DFA-3EE6-128F-8325-08CDCB7EE00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6465282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C9B13B-42DC-31DA-9F3F-36B97B7642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>
            <a:extLst>
              <a:ext uri="{FF2B5EF4-FFF2-40B4-BE49-F238E27FC236}">
                <a16:creationId xmlns:a16="http://schemas.microsoft.com/office/drawing/2014/main" id="{BD510EB0-FCBF-AAE9-82B0-E158ED29204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993A9D2F-F1CA-38A9-779D-85E3E08727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192C48A6-A21D-0DE2-5D4B-6C76A778DA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581632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BD0506-FAFA-C0DF-595F-B78657A599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>
            <a:extLst>
              <a:ext uri="{FF2B5EF4-FFF2-40B4-BE49-F238E27FC236}">
                <a16:creationId xmlns:a16="http://schemas.microsoft.com/office/drawing/2014/main" id="{0A91ECBC-C209-75ED-6C54-65BA9139371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C4416CE9-569B-3DD3-B65E-DD50A4586D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3F6F13F5-9CC1-F79C-CECD-6B5CEC708A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58687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FE1124-221C-060E-A051-C4FFA52176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>
            <a:extLst>
              <a:ext uri="{FF2B5EF4-FFF2-40B4-BE49-F238E27FC236}">
                <a16:creationId xmlns:a16="http://schemas.microsoft.com/office/drawing/2014/main" id="{DEC4752D-E807-CBF9-60E8-EA90C8DB0BA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84AEE8F5-4C8D-C61E-0AD3-167F67869F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1C4AD640-3FFB-947A-12C3-3BE52D64952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9264325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692CC2-B483-5940-869C-B498B7CDB9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>
            <a:extLst>
              <a:ext uri="{FF2B5EF4-FFF2-40B4-BE49-F238E27FC236}">
                <a16:creationId xmlns:a16="http://schemas.microsoft.com/office/drawing/2014/main" id="{1A7D0F39-2147-1E0C-B289-FD4861BEEC7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09B0D7E8-45D8-7795-91E7-1E74CFF3E5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890E546A-C7AA-1EF6-8BD6-B7AD0584ECD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4589432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D1DB39-9DA0-FC32-21F7-857461FD55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>
            <a:extLst>
              <a:ext uri="{FF2B5EF4-FFF2-40B4-BE49-F238E27FC236}">
                <a16:creationId xmlns:a16="http://schemas.microsoft.com/office/drawing/2014/main" id="{FC8ADC33-A738-C82D-8A0C-B49C68BBD2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DC1FE76A-8817-AD8C-B626-84A20DCF6C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C900F975-7C24-C22D-77C0-0747220EB6D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0886070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01035D-0EA6-FE6A-F650-C5EF1129EE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>
            <a:extLst>
              <a:ext uri="{FF2B5EF4-FFF2-40B4-BE49-F238E27FC236}">
                <a16:creationId xmlns:a16="http://schemas.microsoft.com/office/drawing/2014/main" id="{A842439F-7539-8C23-01E3-72D6CC3D16B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F45241EA-22AA-58A9-35F4-5FD590FFD9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8299F547-09FC-AD88-9C4B-9B85A84841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5258625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AEFAF6-E6F7-AD3B-6282-BE86198778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>
            <a:extLst>
              <a:ext uri="{FF2B5EF4-FFF2-40B4-BE49-F238E27FC236}">
                <a16:creationId xmlns:a16="http://schemas.microsoft.com/office/drawing/2014/main" id="{9862663D-684D-ED0E-26D0-4D3458CCFF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73A14FD7-9B98-D73B-0AAD-FEFEDCA8F5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736BFD06-2B7B-1DF6-4AA1-E8F05D0197B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24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1682010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79C062-F6B8-942B-6A69-E19B34F622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>
            <a:extLst>
              <a:ext uri="{FF2B5EF4-FFF2-40B4-BE49-F238E27FC236}">
                <a16:creationId xmlns:a16="http://schemas.microsoft.com/office/drawing/2014/main" id="{EA87AA0F-CEB6-15FF-382F-D2276EA243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050A0038-621A-EEF3-F00E-3943BBCBA4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79BED10C-B003-2105-DAF3-6234787FFD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3017727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ACD05D-F4B6-6A1C-4203-F87C1AA48B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>
            <a:extLst>
              <a:ext uri="{FF2B5EF4-FFF2-40B4-BE49-F238E27FC236}">
                <a16:creationId xmlns:a16="http://schemas.microsoft.com/office/drawing/2014/main" id="{B3645448-4A82-0369-276C-2DA9650743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A489EA66-5E47-EEB8-BA75-023C18BBEB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693A88DE-A025-B14E-FEDF-0AFE29E6DC5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26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8483515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097EF9-57AF-63C4-69A0-E2B4AAB917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>
            <a:extLst>
              <a:ext uri="{FF2B5EF4-FFF2-40B4-BE49-F238E27FC236}">
                <a16:creationId xmlns:a16="http://schemas.microsoft.com/office/drawing/2014/main" id="{4CBA341F-B392-D15D-CA36-17791376F3A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23AB1D75-8EAB-E1D4-F543-EEA4C1AD90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87EFD482-336B-D51C-7BD5-575E33C82B5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27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9569462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1AE97E-E316-7C8D-DAD2-C696891A2A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>
            <a:extLst>
              <a:ext uri="{FF2B5EF4-FFF2-40B4-BE49-F238E27FC236}">
                <a16:creationId xmlns:a16="http://schemas.microsoft.com/office/drawing/2014/main" id="{09CA09A8-0D7C-5EF8-C452-B09F54D34A6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7C00A634-0FB4-2F23-4BAE-F731EF751B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462721D5-4C10-E1B5-8B7E-9C2F91F1DE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28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6400386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C92477-9F3E-42C2-34EC-C1A5D62464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>
            <a:extLst>
              <a:ext uri="{FF2B5EF4-FFF2-40B4-BE49-F238E27FC236}">
                <a16:creationId xmlns:a16="http://schemas.microsoft.com/office/drawing/2014/main" id="{143399E9-54EE-4528-52D7-20639B12C8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3BE0E452-F37E-B39B-296F-F36984AED1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1C0F854F-D79A-788A-F149-972868E1945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29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843403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C75EC3-7D6D-079C-D327-35168E9B3D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>
            <a:extLst>
              <a:ext uri="{FF2B5EF4-FFF2-40B4-BE49-F238E27FC236}">
                <a16:creationId xmlns:a16="http://schemas.microsoft.com/office/drawing/2014/main" id="{3E5C4A1B-737D-129B-28DF-618712190B7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05BBF779-B4C3-625A-24D1-569FAA4DF2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633F18DB-463F-A69B-517C-C03E444EBE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889796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53B624-3761-1BCC-8B31-AB3679D42D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>
            <a:extLst>
              <a:ext uri="{FF2B5EF4-FFF2-40B4-BE49-F238E27FC236}">
                <a16:creationId xmlns:a16="http://schemas.microsoft.com/office/drawing/2014/main" id="{19821446-84B6-046A-4A01-F3070BF32B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AFC0ACD3-9098-72E8-E9A2-DE486EAEDA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D1CF10BD-24C1-1C9D-1FEA-CBCB0A6D325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30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382809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BF08B6-73BC-FC9B-4D38-9C5C1692B6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>
            <a:extLst>
              <a:ext uri="{FF2B5EF4-FFF2-40B4-BE49-F238E27FC236}">
                <a16:creationId xmlns:a16="http://schemas.microsoft.com/office/drawing/2014/main" id="{714E8D43-D42C-0CF6-757C-B2520BABBC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7AA0CDB1-6DF3-F5C4-4851-E67C8520BD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3B8A17F6-C729-E9F9-EE14-10CBE3F73AC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31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0302198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9F0F2C-8C75-3DD7-C618-C34888EAB9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>
            <a:extLst>
              <a:ext uri="{FF2B5EF4-FFF2-40B4-BE49-F238E27FC236}">
                <a16:creationId xmlns:a16="http://schemas.microsoft.com/office/drawing/2014/main" id="{BA1FBAC8-4357-1552-68DC-CE62986822A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95252A82-27DF-60B4-8CF6-974DBD4AC4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7229E663-1399-BD0D-416E-4F3ED3F2B69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32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9845857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B9C149-AAAB-CC99-91AE-AB91B60C9B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>
            <a:extLst>
              <a:ext uri="{FF2B5EF4-FFF2-40B4-BE49-F238E27FC236}">
                <a16:creationId xmlns:a16="http://schemas.microsoft.com/office/drawing/2014/main" id="{F5F79BDD-98E3-BEE8-F783-E1BD17FF8D1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9BB33A7B-ED78-5C1B-5FF1-B436D0CA11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58004CD8-A82C-48CC-1418-CEDD1B64AFA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33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1468882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06F1BE-0FF3-A924-BEBB-AD98CE8A2B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>
            <a:extLst>
              <a:ext uri="{FF2B5EF4-FFF2-40B4-BE49-F238E27FC236}">
                <a16:creationId xmlns:a16="http://schemas.microsoft.com/office/drawing/2014/main" id="{3A37902A-BC63-3E05-027C-57C78E29856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EDC4ECCE-98AA-C909-46A3-250557BDCE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9F044B3E-0FEC-C914-0DFA-D45FF988E59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34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3833547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ED9CA7-5B8D-4B93-859C-4D48AB8B35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>
            <a:extLst>
              <a:ext uri="{FF2B5EF4-FFF2-40B4-BE49-F238E27FC236}">
                <a16:creationId xmlns:a16="http://schemas.microsoft.com/office/drawing/2014/main" id="{DF3BCDE1-E105-5D00-2FE2-5ED8A96A4CF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FF580190-F86D-40DC-BF11-0F9423B5BD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8FB5D1BA-0588-4C9E-E130-77D56FA6880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35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7141320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35FC65-612D-AA3F-06C3-34D0386C16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>
            <a:extLst>
              <a:ext uri="{FF2B5EF4-FFF2-40B4-BE49-F238E27FC236}">
                <a16:creationId xmlns:a16="http://schemas.microsoft.com/office/drawing/2014/main" id="{75EB8F38-DF2F-5D37-E456-B4BDDA32DE5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F3388433-7F3E-CF4E-F5F3-24504A73D9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46D549E7-1F48-8A61-902C-81A463A61D7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36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9768027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154284-89B4-D34F-A539-2E207EE4FB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>
            <a:extLst>
              <a:ext uri="{FF2B5EF4-FFF2-40B4-BE49-F238E27FC236}">
                <a16:creationId xmlns:a16="http://schemas.microsoft.com/office/drawing/2014/main" id="{67AAD5DC-7DAA-1264-F85E-80BCDB79A22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C12D422F-B87B-66CB-E839-412736EF5C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19571772-3ED1-4534-0639-5445696CA89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37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788178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1C9D18-2C61-FFCD-EDF3-D3C24C774F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>
            <a:extLst>
              <a:ext uri="{FF2B5EF4-FFF2-40B4-BE49-F238E27FC236}">
                <a16:creationId xmlns:a16="http://schemas.microsoft.com/office/drawing/2014/main" id="{7ED663F4-5C30-DB31-CE53-697A2020F7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DCED1E42-96ED-8A42-6343-3919E1292F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3D11575B-7B1B-3E48-2683-CE66DF416BA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38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5037548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782E59-00CD-3494-632A-904EB10B90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>
            <a:extLst>
              <a:ext uri="{FF2B5EF4-FFF2-40B4-BE49-F238E27FC236}">
                <a16:creationId xmlns:a16="http://schemas.microsoft.com/office/drawing/2014/main" id="{10D86418-320A-0542-2894-C1245387FFB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9A66BC4F-3A0D-7B33-C49E-27F643F559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1AFC1979-7FEE-95A1-D9FF-D3E0AE79C72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39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459179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320331-1CF0-713E-4D4D-F4197C3203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>
            <a:extLst>
              <a:ext uri="{FF2B5EF4-FFF2-40B4-BE49-F238E27FC236}">
                <a16:creationId xmlns:a16="http://schemas.microsoft.com/office/drawing/2014/main" id="{E5629CC2-D810-0E29-8426-EC8FD74EC14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527E1A40-70BF-CC47-710C-E8C2B0E8D2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D24CC8B0-3576-4A76-9B07-68B18568176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6449696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BF9A6D-6C3A-029F-2BAF-9AA5202CA7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>
            <a:extLst>
              <a:ext uri="{FF2B5EF4-FFF2-40B4-BE49-F238E27FC236}">
                <a16:creationId xmlns:a16="http://schemas.microsoft.com/office/drawing/2014/main" id="{503C6B35-4236-324C-F20C-3FE58E5ADF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3E908B60-E19D-679A-DE8F-59D2C3F335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BB2B7F38-31DB-69BC-1C04-08FE826E84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40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9133975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4D130F-A7CA-32A3-6398-271711DC7F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>
            <a:extLst>
              <a:ext uri="{FF2B5EF4-FFF2-40B4-BE49-F238E27FC236}">
                <a16:creationId xmlns:a16="http://schemas.microsoft.com/office/drawing/2014/main" id="{F370ABA6-B009-662C-D982-C4CE157F67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A309FAA5-F696-AC0C-E2F4-3B3DC4044E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2A8D3D20-C431-342E-246B-107A9BBEDA2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41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636179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0F02BA-F2FA-5290-F3D0-F51A922C61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>
            <a:extLst>
              <a:ext uri="{FF2B5EF4-FFF2-40B4-BE49-F238E27FC236}">
                <a16:creationId xmlns:a16="http://schemas.microsoft.com/office/drawing/2014/main" id="{EAE7CE42-6554-7470-6123-CA37756E8C9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7D30313E-D704-6C91-9753-68AD4330B2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C4F54C40-93F9-63F1-2833-397E1E701D7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42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1662266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96ACCB-2D84-D1F7-7856-AEAA7C98A1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>
            <a:extLst>
              <a:ext uri="{FF2B5EF4-FFF2-40B4-BE49-F238E27FC236}">
                <a16:creationId xmlns:a16="http://schemas.microsoft.com/office/drawing/2014/main" id="{C816B0F8-0D25-2A15-0A5B-FA23A45FB12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EBE29B49-6E8D-9A92-93A4-8A20BA7D6B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5EB34BD4-5683-576C-2FE1-53BFD02715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43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3229010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0D26BF-AA30-974C-BCB5-1726A7C174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>
            <a:extLst>
              <a:ext uri="{FF2B5EF4-FFF2-40B4-BE49-F238E27FC236}">
                <a16:creationId xmlns:a16="http://schemas.microsoft.com/office/drawing/2014/main" id="{D98815CC-5BC3-E2C5-09BD-CF4EFD2E4A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B11E4F85-AB5D-CCE8-D1C7-507175DF59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02E9ABAC-712D-8D78-261B-45922261F95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44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5933652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AB6C22-2A2E-22AA-F684-91B545D71B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>
            <a:extLst>
              <a:ext uri="{FF2B5EF4-FFF2-40B4-BE49-F238E27FC236}">
                <a16:creationId xmlns:a16="http://schemas.microsoft.com/office/drawing/2014/main" id="{387CF40F-8251-AACB-0319-34E83BCF27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1E9EC9C6-400B-720C-85C2-AF7A0EED51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03A47B92-22AA-6F6B-5B5D-6645E4702CF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45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1812843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D21B38-1BB7-4A7A-2CC9-06F001D648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>
            <a:extLst>
              <a:ext uri="{FF2B5EF4-FFF2-40B4-BE49-F238E27FC236}">
                <a16:creationId xmlns:a16="http://schemas.microsoft.com/office/drawing/2014/main" id="{6D99A76D-0307-F1FB-DAD9-196CD26455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46129CE3-CE8E-3DE1-B99C-FB16F1E849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A3201DA7-AFDE-B3D8-8FDA-045629D5C6A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46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9366310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0121E6-6F32-8A1D-4247-4D4A680212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>
            <a:extLst>
              <a:ext uri="{FF2B5EF4-FFF2-40B4-BE49-F238E27FC236}">
                <a16:creationId xmlns:a16="http://schemas.microsoft.com/office/drawing/2014/main" id="{DD9D4BD9-2A1F-8D03-411A-9F1F2E63EA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B8DC127C-270B-F457-8894-C003ADEA2B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E40775C1-F970-D0F4-45FD-1A62FDD6B4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47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2255018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B6C1E5-D954-3ACF-9089-F293C2FDBC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>
            <a:extLst>
              <a:ext uri="{FF2B5EF4-FFF2-40B4-BE49-F238E27FC236}">
                <a16:creationId xmlns:a16="http://schemas.microsoft.com/office/drawing/2014/main" id="{D97864C7-8504-DF0C-015B-5176DFFE899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0FB911D2-C47B-54C3-FA23-4164102987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32DF8890-C1E3-7CD8-8AE1-D5162E212E7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48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9710269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0DF93D-C81E-DE9A-FBF0-C22CDD678E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>
            <a:extLst>
              <a:ext uri="{FF2B5EF4-FFF2-40B4-BE49-F238E27FC236}">
                <a16:creationId xmlns:a16="http://schemas.microsoft.com/office/drawing/2014/main" id="{FC710ED1-2364-E66F-43C9-7604713A639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FA19F488-0A99-C716-7389-BDE2966470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308AEE08-8ED6-3FB9-780A-901C79EDBFE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49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533102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DA2E01-266C-EB1E-6739-84271E12F5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>
            <a:extLst>
              <a:ext uri="{FF2B5EF4-FFF2-40B4-BE49-F238E27FC236}">
                <a16:creationId xmlns:a16="http://schemas.microsoft.com/office/drawing/2014/main" id="{D56F916B-629C-D63A-4287-1489B4B9C5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865931A5-03FF-FAC9-772B-D5795F0B05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98660705-D796-5AF1-B6B9-6293D3E6346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9742176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22DA60-6020-9EF2-388D-03276C4CAC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>
            <a:extLst>
              <a:ext uri="{FF2B5EF4-FFF2-40B4-BE49-F238E27FC236}">
                <a16:creationId xmlns:a16="http://schemas.microsoft.com/office/drawing/2014/main" id="{9607DA37-C6A3-8786-8A1E-8DCFE336501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116B6AA3-D6AF-C4B0-C6E6-2614320348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58C464B1-449C-6670-3B83-391ADD64E55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50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389623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7D433F-8CB8-5135-234F-05ECCC846A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>
            <a:extLst>
              <a:ext uri="{FF2B5EF4-FFF2-40B4-BE49-F238E27FC236}">
                <a16:creationId xmlns:a16="http://schemas.microsoft.com/office/drawing/2014/main" id="{999EC966-9FA9-5A64-8A0A-5D66D465E9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3B729F71-BCA2-AC5E-A89C-0959D71775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7D6D450F-618C-37FA-A4E8-F6EDBF9404A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51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5556844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CF73F5-D903-A67A-2043-76E9E00C48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>
            <a:extLst>
              <a:ext uri="{FF2B5EF4-FFF2-40B4-BE49-F238E27FC236}">
                <a16:creationId xmlns:a16="http://schemas.microsoft.com/office/drawing/2014/main" id="{9A17D622-6BAF-006E-42A3-A40ACA179C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78789781-64A3-5624-9C95-63314DCEF5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47CD6E16-B282-AB17-FE8D-7202C938841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52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6184239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A8B11A-76FE-F412-BED4-29970B64E5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>
            <a:extLst>
              <a:ext uri="{FF2B5EF4-FFF2-40B4-BE49-F238E27FC236}">
                <a16:creationId xmlns:a16="http://schemas.microsoft.com/office/drawing/2014/main" id="{2F68139E-F21F-B406-D681-B503C1FD94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74C2D6E5-FADA-C6E8-4191-9C8DA69999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D80CDFCA-6DAF-EB2A-1165-858660A24A8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53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4262365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E35671-B0AC-0663-7B56-83C7533377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>
            <a:extLst>
              <a:ext uri="{FF2B5EF4-FFF2-40B4-BE49-F238E27FC236}">
                <a16:creationId xmlns:a16="http://schemas.microsoft.com/office/drawing/2014/main" id="{DBC76E98-E66D-F874-1607-17C8D94975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AD7FD67F-1293-7645-4FEF-964887840F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87DD5FAC-66B3-B3C4-6659-837B3528ABD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54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3718952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34AFDB-82BE-C9AC-81A2-11EDD89C05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>
            <a:extLst>
              <a:ext uri="{FF2B5EF4-FFF2-40B4-BE49-F238E27FC236}">
                <a16:creationId xmlns:a16="http://schemas.microsoft.com/office/drawing/2014/main" id="{D5F208F3-FF89-C971-D173-8F5643F5FDA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EAC3EB64-3727-3CAE-0D36-C1E932B5E7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2436FADB-AEB3-3F11-AF29-F7D63FBDF5F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55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3367701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C36493-C48E-89BF-2D98-CA4324F9A1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>
            <a:extLst>
              <a:ext uri="{FF2B5EF4-FFF2-40B4-BE49-F238E27FC236}">
                <a16:creationId xmlns:a16="http://schemas.microsoft.com/office/drawing/2014/main" id="{6CA3BCD8-1634-4241-24D7-D7CA2BFE97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78DA2081-C2BF-3B3C-793B-EE6B4451C5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43026813-E840-0C17-9C56-AFD5980634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56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7382454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C31492-0ABB-0082-17E1-73E44E5BF2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>
            <a:extLst>
              <a:ext uri="{FF2B5EF4-FFF2-40B4-BE49-F238E27FC236}">
                <a16:creationId xmlns:a16="http://schemas.microsoft.com/office/drawing/2014/main" id="{8BEF0D96-1EAD-3BC4-E1C0-4C4AF411B1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90EC0702-94D6-EF25-DAE9-C3B50B2219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1BF7F1C6-8A39-18DC-EBE7-0609287733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57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1950806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62DBF5-59C9-8CB4-A216-4BF9280E21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>
            <a:extLst>
              <a:ext uri="{FF2B5EF4-FFF2-40B4-BE49-F238E27FC236}">
                <a16:creationId xmlns:a16="http://schemas.microsoft.com/office/drawing/2014/main" id="{4C014013-F9F7-098C-5821-38F0C9BFB9E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CDEB3F31-14D2-79BA-DC0C-F28A44CAB2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6122AA24-3039-E27F-20BA-E36BA57A23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58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9761972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15B9C5-1E48-5169-B5DD-F5D60A4467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>
            <a:extLst>
              <a:ext uri="{FF2B5EF4-FFF2-40B4-BE49-F238E27FC236}">
                <a16:creationId xmlns:a16="http://schemas.microsoft.com/office/drawing/2014/main" id="{35810AE5-E863-E136-F237-FAA42251C51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C3EBB258-7F92-37DC-7CD5-2463C42741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3EB2E244-0DA0-C1AE-350E-4E6666BA892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59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69645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0AD278-A610-B423-4695-A399C3BD4E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>
            <a:extLst>
              <a:ext uri="{FF2B5EF4-FFF2-40B4-BE49-F238E27FC236}">
                <a16:creationId xmlns:a16="http://schemas.microsoft.com/office/drawing/2014/main" id="{72143679-F367-DBE5-CA8F-6D44DA6C9C7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E05C650A-BAA4-FC1C-5450-DB1D69EB34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0ACC4C8C-7427-AF6C-34BF-2F468AB19AB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8219685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B363BD-514E-6A23-6962-4E10EDA156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>
            <a:extLst>
              <a:ext uri="{FF2B5EF4-FFF2-40B4-BE49-F238E27FC236}">
                <a16:creationId xmlns:a16="http://schemas.microsoft.com/office/drawing/2014/main" id="{40699BB8-CEF6-C1E3-7DA0-9B46163EFB6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1E22A52E-4FA2-1C84-4DFE-AFD50B2524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41FA093F-D7F5-8458-0E59-A9B49AED346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60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3977941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C47505-AA99-C0EB-B9CD-7E9A9E22B8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>
            <a:extLst>
              <a:ext uri="{FF2B5EF4-FFF2-40B4-BE49-F238E27FC236}">
                <a16:creationId xmlns:a16="http://schemas.microsoft.com/office/drawing/2014/main" id="{ED9C3994-278A-55EF-1B11-75088C782F6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DEFD8CAF-6BB1-0BB6-C598-6AF9338985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E86A9BA2-4518-9650-53F4-C7F4DE4472A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61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6101421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ED7775-51F6-A697-1D7D-A316BE6391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>
            <a:extLst>
              <a:ext uri="{FF2B5EF4-FFF2-40B4-BE49-F238E27FC236}">
                <a16:creationId xmlns:a16="http://schemas.microsoft.com/office/drawing/2014/main" id="{0774FD2D-798A-3A16-6E0D-2846F365138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DBCDC371-E718-E17E-15A7-D0241B9CFF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BFC81400-77F4-682C-5544-DB0323C1FD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62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77478000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28B2E7-9996-6266-6670-A40A8277C0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>
            <a:extLst>
              <a:ext uri="{FF2B5EF4-FFF2-40B4-BE49-F238E27FC236}">
                <a16:creationId xmlns:a16="http://schemas.microsoft.com/office/drawing/2014/main" id="{4DDA48BA-7603-C6E8-F423-CF34BCFE7F8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625CA397-471F-406A-9A14-DBA4DD60C6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C9D4A2AC-20E3-7D3A-1D1D-E71DFA5233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63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75867766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FEF516-8A40-65F8-3EE4-C18FEE0A9F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>
            <a:extLst>
              <a:ext uri="{FF2B5EF4-FFF2-40B4-BE49-F238E27FC236}">
                <a16:creationId xmlns:a16="http://schemas.microsoft.com/office/drawing/2014/main" id="{6EB4D4B8-BFB3-83D8-BD04-D15B4AEDA1A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AE3FA568-7151-8D7D-4476-2BD8866BCB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E75131E1-228C-B666-490F-AFE84D41225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64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9907494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F54899-5AEE-59A6-24F7-856D16A2AD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>
            <a:extLst>
              <a:ext uri="{FF2B5EF4-FFF2-40B4-BE49-F238E27FC236}">
                <a16:creationId xmlns:a16="http://schemas.microsoft.com/office/drawing/2014/main" id="{5C8F18E3-2568-C12B-3696-22A007549E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BF54CDC4-37BE-3D1D-140F-C030B1CA52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54662F12-61F3-0A32-FE7C-7481F8C65BA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65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94755888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0B4CC7-8D40-8310-E7D5-B12E8E6796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>
            <a:extLst>
              <a:ext uri="{FF2B5EF4-FFF2-40B4-BE49-F238E27FC236}">
                <a16:creationId xmlns:a16="http://schemas.microsoft.com/office/drawing/2014/main" id="{D8730C74-5138-1EC8-F0C7-40F737C5667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C93DBA32-3CF2-CDA3-A406-41EE3FDDE7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C9ECE7D3-58AC-F07C-76FE-D16D8F1B7F4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66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06788469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2D07BA-784D-C4E1-F940-0E098A1380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>
            <a:extLst>
              <a:ext uri="{FF2B5EF4-FFF2-40B4-BE49-F238E27FC236}">
                <a16:creationId xmlns:a16="http://schemas.microsoft.com/office/drawing/2014/main" id="{D90C8E45-D7B6-0001-808B-6ED1D24768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31760193-37D9-047B-74FA-A3A49BDAB9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BA34569A-3D50-117D-B25E-47EF21647E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67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1055803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C19165-4367-431A-FFA4-8F9439C14B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>
            <a:extLst>
              <a:ext uri="{FF2B5EF4-FFF2-40B4-BE49-F238E27FC236}">
                <a16:creationId xmlns:a16="http://schemas.microsoft.com/office/drawing/2014/main" id="{68BAA92C-D7AD-FC4B-D960-548923AC68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5356D57A-646C-2CB2-BED3-4EDB592F6D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5E531DB4-818E-B051-FB2A-E85704F6BEA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68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83933772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A12841-8A3A-0C8F-7AD6-BEEC0EF5AC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>
            <a:extLst>
              <a:ext uri="{FF2B5EF4-FFF2-40B4-BE49-F238E27FC236}">
                <a16:creationId xmlns:a16="http://schemas.microsoft.com/office/drawing/2014/main" id="{55B5AFAF-4430-ECF3-93D8-5E4A18496BD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C0A0099E-B4A6-6AAD-DCEA-EC3BC4F4C8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C0E78FBF-903F-94A5-8546-A3692EA06E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69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87087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83BEC7-E172-18F3-6BB1-24DB9F816E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>
            <a:extLst>
              <a:ext uri="{FF2B5EF4-FFF2-40B4-BE49-F238E27FC236}">
                <a16:creationId xmlns:a16="http://schemas.microsoft.com/office/drawing/2014/main" id="{056BAA2E-C4D5-58C0-4646-7CBE09818A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C2D10624-0615-FBAA-8AA2-0709FFCC79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D4A56EF2-8550-EA27-E4EE-6405EF0BBD3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04574162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B9D266-1BDC-F8AB-7EEE-1075EC2CC3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>
            <a:extLst>
              <a:ext uri="{FF2B5EF4-FFF2-40B4-BE49-F238E27FC236}">
                <a16:creationId xmlns:a16="http://schemas.microsoft.com/office/drawing/2014/main" id="{7552E76F-C670-E023-2263-695A5D8CE57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8BE11FAD-874B-20A4-0DD4-2EF93BF2B6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F37F564D-0056-C986-E47A-157189B19A7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70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28706240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8950DE-8C72-FD5A-1449-EA23AAFF5C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>
            <a:extLst>
              <a:ext uri="{FF2B5EF4-FFF2-40B4-BE49-F238E27FC236}">
                <a16:creationId xmlns:a16="http://schemas.microsoft.com/office/drawing/2014/main" id="{B1227150-4D5A-7AB0-98A3-B371176FCC9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6BACB2A2-5D42-999C-7950-A355176371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700D9EEB-7222-C882-4436-5B7DB237B2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71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70895803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4A9256-4A99-A607-98B6-DA7300B51C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>
            <a:extLst>
              <a:ext uri="{FF2B5EF4-FFF2-40B4-BE49-F238E27FC236}">
                <a16:creationId xmlns:a16="http://schemas.microsoft.com/office/drawing/2014/main" id="{156F0059-6B12-DA90-0243-037FB2DCC4E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83719BB8-2F91-B8E4-C51E-09AE50DA4E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90E1C6CD-E48A-ECFF-D3CC-22AC639B5E4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72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40272066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73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48347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2DBD73-5E33-AA77-C8F6-4D53A9B45E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>
            <a:extLst>
              <a:ext uri="{FF2B5EF4-FFF2-40B4-BE49-F238E27FC236}">
                <a16:creationId xmlns:a16="http://schemas.microsoft.com/office/drawing/2014/main" id="{BAB9F857-1148-91F2-3BE6-36C9CDE4185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1BAA3BD5-888C-66DE-19D6-3B5BC0E913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53815860-72B7-5A9A-1C98-8E36454C44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277726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E0EBDB-762A-81BD-07B7-B5AC46005D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>
            <a:extLst>
              <a:ext uri="{FF2B5EF4-FFF2-40B4-BE49-F238E27FC236}">
                <a16:creationId xmlns:a16="http://schemas.microsoft.com/office/drawing/2014/main" id="{C10763FE-477B-C253-F2DB-A543E0ADBF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EE1A8625-78E1-7AEF-A06D-7B2DF9932B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672A8119-EA3F-2E1B-13B1-974FB254EBD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338388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3962399" y="1964267"/>
            <a:ext cx="7197726" cy="2421464"/>
          </a:xfrm>
        </p:spPr>
        <p:txBody>
          <a:bodyPr rtlCol="0"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3962399" y="4385732"/>
            <a:ext cx="7197726" cy="1405467"/>
          </a:xfrm>
        </p:spPr>
        <p:txBody>
          <a:bodyPr rtlCol="0"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pt-BR" noProof="0"/>
              <a:t>Clique para editar o estilo de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 rtlCol="0"/>
          <a:lstStyle/>
          <a:p>
            <a:pPr rtl="0"/>
            <a:fld id="{8305EB6C-0A76-4C55-9114-AEBCE741A889}" type="datetime1">
              <a:rPr lang="pt-BR" noProof="0" smtClean="0"/>
              <a:t>18/05/2025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 rtlCol="0"/>
          <a:lstStyle/>
          <a:p>
            <a:pPr rtl="0"/>
            <a:fld id="{69E57DC2-970A-4B3E-BB1C-7A09969E49DF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2023250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685800" y="4732865"/>
            <a:ext cx="10131427" cy="566738"/>
          </a:xfrm>
        </p:spPr>
        <p:txBody>
          <a:bodyPr rtlCol="0" anchor="b">
            <a:normAutofit/>
          </a:bodyPr>
          <a:lstStyle>
            <a:lvl1pPr algn="l">
              <a:defRPr sz="2400" b="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Imagem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685800" y="5299603"/>
            <a:ext cx="10131427" cy="493712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5DE2BB6-8649-41E7-8E36-77A8E1D0557F}" type="datetime1">
              <a:rPr lang="pt-BR" noProof="0" smtClean="0"/>
              <a:t>18/05/2025</a:t>
            </a:fld>
            <a:endParaRPr lang="pt-BR" noProof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3863127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685801" y="609601"/>
            <a:ext cx="10131427" cy="3124199"/>
          </a:xfrm>
        </p:spPr>
        <p:txBody>
          <a:bodyPr rtlCol="0" anchor="ctr">
            <a:normAutofit/>
          </a:bodyPr>
          <a:lstStyle>
            <a:lvl1pPr algn="l">
              <a:defRPr sz="3200" b="0" cap="none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685800" y="4343400"/>
            <a:ext cx="10131428" cy="1447800"/>
          </a:xfrm>
        </p:spPr>
        <p:txBody>
          <a:bodyPr rtlCol="0"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7E8084E-E57D-41AA-A2A2-BDD817B04056}" type="datetime1">
              <a:rPr lang="pt-BR" noProof="0" smtClean="0"/>
              <a:t>18/05/2025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4980088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Caixa de texto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pt-BR" sz="8000" noProof="0">
                <a:solidFill>
                  <a:schemeClr val="tx1"/>
                </a:solidFill>
                <a:effectLst/>
              </a:rPr>
              <a:t>"</a:t>
            </a:r>
          </a:p>
        </p:txBody>
      </p:sp>
      <p:sp>
        <p:nvSpPr>
          <p:cNvPr id="14" name="Caixa de texto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pt-BR" sz="8000" noProof="0">
                <a:solidFill>
                  <a:schemeClr val="tx1"/>
                </a:solidFill>
                <a:effectLst/>
              </a:rPr>
              <a:t>"</a:t>
            </a:r>
          </a:p>
        </p:txBody>
      </p:sp>
      <p:sp>
        <p:nvSpPr>
          <p:cNvPr id="16" name="Título 1"/>
          <p:cNvSpPr>
            <a:spLocks noGrp="1"/>
          </p:cNvSpPr>
          <p:nvPr>
            <p:ph type="title" hasCustomPrompt="1"/>
          </p:nvPr>
        </p:nvSpPr>
        <p:spPr>
          <a:xfrm>
            <a:off x="992267" y="609601"/>
            <a:ext cx="9550399" cy="2743199"/>
          </a:xfrm>
        </p:spPr>
        <p:txBody>
          <a:bodyPr rtlCol="0"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10" name="Espaço Reservado para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1097875" y="3352800"/>
            <a:ext cx="9339184" cy="381000"/>
          </a:xfrm>
        </p:spPr>
        <p:txBody>
          <a:bodyPr rtlCol="0"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687465" y="4343400"/>
            <a:ext cx="10152367" cy="1447800"/>
          </a:xfrm>
        </p:spPr>
        <p:txBody>
          <a:bodyPr rtlCol="0"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19C1D99-1AC7-4CF4-9BE0-5AAE590D0DFA}" type="datetime1">
              <a:rPr lang="pt-BR" noProof="0" smtClean="0"/>
              <a:t>18/05/2025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205053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685802" y="3308581"/>
            <a:ext cx="10131425" cy="1468800"/>
          </a:xfrm>
        </p:spPr>
        <p:txBody>
          <a:bodyPr rtlCol="0" anchor="b">
            <a:normAutofit/>
          </a:bodyPr>
          <a:lstStyle>
            <a:lvl1pPr algn="l">
              <a:defRPr sz="3200" b="0" cap="none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685801" y="4777381"/>
            <a:ext cx="10131426" cy="860400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E0A15C7-49A1-401D-8227-E81C01F2EAF3}" type="datetime1">
              <a:rPr lang="pt-BR" noProof="0" smtClean="0"/>
              <a:t>18/05/2025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1785693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o 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Caixa de texto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pt-BR" sz="8000" noProof="0">
                <a:solidFill>
                  <a:schemeClr val="tx1"/>
                </a:solidFill>
                <a:effectLst/>
              </a:rPr>
              <a:t>"</a:t>
            </a:r>
          </a:p>
        </p:txBody>
      </p:sp>
      <p:sp>
        <p:nvSpPr>
          <p:cNvPr id="14" name="Caixa de texto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pt-BR" sz="8000" noProof="0">
                <a:solidFill>
                  <a:schemeClr val="tx1"/>
                </a:solidFill>
                <a:effectLst/>
              </a:rPr>
              <a:t>"</a:t>
            </a:r>
          </a:p>
        </p:txBody>
      </p:sp>
      <p:sp>
        <p:nvSpPr>
          <p:cNvPr id="16" name="Título 1"/>
          <p:cNvSpPr>
            <a:spLocks noGrp="1"/>
          </p:cNvSpPr>
          <p:nvPr>
            <p:ph type="title" hasCustomPrompt="1"/>
          </p:nvPr>
        </p:nvSpPr>
        <p:spPr>
          <a:xfrm>
            <a:off x="992267" y="609601"/>
            <a:ext cx="9550399" cy="2743199"/>
          </a:xfrm>
        </p:spPr>
        <p:txBody>
          <a:bodyPr rtlCol="0"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10" name="Espaço Reservado para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 rtl="0">
              <a:spcBef>
                <a:spcPct val="0"/>
              </a:spcBef>
              <a:buNone/>
            </a:pPr>
            <a:r>
              <a:rPr lang="pt-BR" noProof="0"/>
              <a:t>Clique para editar o texto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685799" y="4775200"/>
            <a:ext cx="10135436" cy="1016000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A9DE088-3EDC-45D6-A712-BBB527D160B6}" type="datetime1">
              <a:rPr lang="pt-BR" noProof="0" smtClean="0"/>
              <a:t>18/05/2025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0441876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iro ou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 rtl="0"/>
            <a:r>
              <a:rPr lang="pt-BR" noProof="0"/>
              <a:t>Clique para editar o estilo de título Mestre</a:t>
            </a:r>
          </a:p>
        </p:txBody>
      </p:sp>
      <p:sp>
        <p:nvSpPr>
          <p:cNvPr id="10" name="Espaço Reservado para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 rtl="0">
              <a:spcBef>
                <a:spcPct val="0"/>
              </a:spcBef>
              <a:buNone/>
            </a:pPr>
            <a:r>
              <a:rPr lang="pt-BR" noProof="0"/>
              <a:t>Clique para editar o texto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685800" y="4343400"/>
            <a:ext cx="10131428" cy="1447800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3E349A7-941F-4E23-AC00-3652BE77822E}" type="datetime1">
              <a:rPr lang="pt-BR" noProof="0" smtClean="0"/>
              <a:t>18/05/2025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42859608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8" name="Título 1"/>
          <p:cNvSpPr>
            <a:spLocks noGrp="1"/>
          </p:cNvSpPr>
          <p:nvPr>
            <p:ph type="title" hasCustomPrompt="1"/>
          </p:nvPr>
        </p:nvSpPr>
        <p:spPr>
          <a:xfrm>
            <a:off x="685801" y="609600"/>
            <a:ext cx="10131425" cy="1456267"/>
          </a:xfrm>
        </p:spPr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 anchor="t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AE008AF-9474-4193-86B2-2A50BFEFC837}" type="datetime1">
              <a:rPr lang="pt-BR" noProof="0" smtClean="0"/>
              <a:t>18/05/2025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2021260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ítulo Vertical 1"/>
          <p:cNvSpPr>
            <a:spLocks noGrp="1"/>
          </p:cNvSpPr>
          <p:nvPr>
            <p:ph type="title" orient="vert" hasCustomPrompt="1"/>
          </p:nvPr>
        </p:nvSpPr>
        <p:spPr>
          <a:xfrm>
            <a:off x="8658675" y="609599"/>
            <a:ext cx="2158552" cy="5181601"/>
          </a:xfrm>
        </p:spPr>
        <p:txBody>
          <a:bodyPr vert="eaVert"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 hasCustomPrompt="1"/>
          </p:nvPr>
        </p:nvSpPr>
        <p:spPr>
          <a:xfrm>
            <a:off x="685800" y="609600"/>
            <a:ext cx="7832116" cy="5181600"/>
          </a:xfrm>
        </p:spPr>
        <p:txBody>
          <a:bodyPr vert="eaVert" rtlCol="0" anchor="t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D961F71-2137-4697-90D0-6844DAA85C3E}" type="datetime1">
              <a:rPr lang="pt-BR" noProof="0" smtClean="0"/>
              <a:t>18/05/2025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4475429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 hasCustomPrompt="1"/>
          </p:nvPr>
        </p:nvSpPr>
        <p:spPr/>
        <p:txBody>
          <a:bodyPr rtlCol="0" anchor="ctr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A2667F6-ED5A-4487-81A6-22B06AC2E96D}" type="datetime1">
              <a:rPr lang="pt-BR" noProof="0" smtClean="0"/>
              <a:t>18/05/2025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4665461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685800" y="3308581"/>
            <a:ext cx="10131427" cy="1468800"/>
          </a:xfrm>
        </p:spPr>
        <p:txBody>
          <a:bodyPr rtlCol="0" anchor="b"/>
          <a:lstStyle>
            <a:lvl1pPr algn="l">
              <a:defRPr sz="4000" b="0" cap="all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685799" y="4777381"/>
            <a:ext cx="10131428" cy="860400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5EFCD36-051D-4035-8751-4A89CB019E57}" type="datetime1">
              <a:rPr lang="pt-BR" noProof="0" smtClean="0"/>
              <a:t>18/05/2025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0745802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i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 hasCustomPrompt="1"/>
          </p:nvPr>
        </p:nvSpPr>
        <p:spPr>
          <a:xfrm>
            <a:off x="685802" y="2142067"/>
            <a:ext cx="4995334" cy="3649134"/>
          </a:xfrm>
        </p:spPr>
        <p:txBody>
          <a:bodyPr rtlCol="0">
            <a:normAutofit/>
          </a:bodyPr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 hasCustomPrompt="1"/>
          </p:nvPr>
        </p:nvSpPr>
        <p:spPr>
          <a:xfrm>
            <a:off x="5821895" y="2142067"/>
            <a:ext cx="4995332" cy="3649133"/>
          </a:xfrm>
        </p:spPr>
        <p:txBody>
          <a:bodyPr rtlCol="0">
            <a:normAutofit/>
          </a:bodyPr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5BAF524-6D8A-4C41-B460-D05B573E7127}" type="datetime1">
              <a:rPr lang="pt-BR" noProof="0" smtClean="0"/>
              <a:t>18/05/2025</a:t>
            </a:fld>
            <a:endParaRPr lang="pt-BR" noProof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6231046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973670" y="2218267"/>
            <a:ext cx="4709054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 hasCustomPrompt="1"/>
          </p:nvPr>
        </p:nvSpPr>
        <p:spPr>
          <a:xfrm>
            <a:off x="685801" y="2870201"/>
            <a:ext cx="4996923" cy="2920998"/>
          </a:xfrm>
        </p:spPr>
        <p:txBody>
          <a:bodyPr rtlCol="0" anchor="t">
            <a:normAutofit/>
          </a:bodyPr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6096003" y="2226734"/>
            <a:ext cx="4722813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 hasCustomPrompt="1"/>
          </p:nvPr>
        </p:nvSpPr>
        <p:spPr>
          <a:xfrm>
            <a:off x="5823483" y="2870201"/>
            <a:ext cx="4995334" cy="2920998"/>
          </a:xfrm>
        </p:spPr>
        <p:txBody>
          <a:bodyPr rtlCol="0" anchor="t">
            <a:normAutofit/>
          </a:bodyPr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77AD5B1-1085-4C50-A4AC-ADCF3F641FF3}" type="datetime1">
              <a:rPr lang="pt-BR" noProof="0" smtClean="0"/>
              <a:t>18/05/2025</a:t>
            </a:fld>
            <a:endParaRPr lang="pt-BR" noProof="0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9" name="Espaço Reservado para o Número do Slid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9872993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12EE9E6-29B3-4F0F-9541-16EF4C40DDAE}" type="datetime1">
              <a:rPr lang="pt-BR" noProof="0" smtClean="0"/>
              <a:t>18/05/2025</a:t>
            </a:fld>
            <a:endParaRPr lang="pt-BR" noProof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42405505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9991ADC-5A87-4ADB-AC2C-162F7EAFDF11}" type="datetime1">
              <a:rPr lang="pt-BR" noProof="0" smtClean="0"/>
              <a:t>18/05/2025</a:t>
            </a:fld>
            <a:endParaRPr lang="pt-BR" noProof="0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2930739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685800" y="2074333"/>
            <a:ext cx="3680885" cy="1371600"/>
          </a:xfrm>
        </p:spPr>
        <p:txBody>
          <a:bodyPr rtlCol="0" anchor="b">
            <a:normAutofit/>
          </a:bodyPr>
          <a:lstStyle>
            <a:lvl1pPr algn="l">
              <a:defRPr sz="2400" b="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 hasCustomPrompt="1"/>
          </p:nvPr>
        </p:nvSpPr>
        <p:spPr>
          <a:xfrm>
            <a:off x="4648201" y="609601"/>
            <a:ext cx="6169026" cy="5181600"/>
          </a:xfrm>
        </p:spPr>
        <p:txBody>
          <a:bodyPr rtlCol="0" anchor="ctr">
            <a:normAutofit/>
          </a:bodyPr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685800" y="3445933"/>
            <a:ext cx="3680885" cy="1828800"/>
          </a:xfrm>
        </p:spPr>
        <p:txBody>
          <a:bodyPr rtlCol="0"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5F66C81-6B32-4C2A-B66D-48EB10E66F65}" type="datetime1">
              <a:rPr lang="pt-BR" noProof="0" smtClean="0"/>
              <a:t>18/05/2025</a:t>
            </a:fld>
            <a:endParaRPr lang="pt-BR" noProof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1409764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685800" y="1600200"/>
            <a:ext cx="6164653" cy="1371600"/>
          </a:xfrm>
        </p:spPr>
        <p:txBody>
          <a:bodyPr rtlCol="0" anchor="b">
            <a:normAutofit/>
          </a:bodyPr>
          <a:lstStyle>
            <a:lvl1pPr algn="l">
              <a:defRPr sz="2800" b="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14" name="Espaço Reservado para Imagem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685800" y="2971800"/>
            <a:ext cx="6164653" cy="1828800"/>
          </a:xfrm>
        </p:spPr>
        <p:txBody>
          <a:bodyPr rtlCol="0"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90335F7-F78C-4176-B84C-23586D6A1FCB}" type="datetime1">
              <a:rPr lang="pt-BR" noProof="0" smtClean="0"/>
              <a:t>18/05/2025</a:t>
            </a:fld>
            <a:endParaRPr lang="pt-BR" noProof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1790806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rtl="0"/>
            <a:fld id="{34CA2B3D-47D5-475F-9C0B-4EA3140F31A4}" type="datetime1">
              <a:rPr lang="pt-BR" noProof="0" smtClean="0"/>
              <a:t>18/05/2025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rtl="0"/>
            <a:fld id="{69E57DC2-970A-4B3E-BB1C-7A09969E49DF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64506576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  <p:sldLayoutId id="2147483756" r:id="rId12"/>
    <p:sldLayoutId id="2147483757" r:id="rId13"/>
    <p:sldLayoutId id="2147483758" r:id="rId14"/>
    <p:sldLayoutId id="2147483759" r:id="rId15"/>
    <p:sldLayoutId id="2147483760" r:id="rId16"/>
    <p:sldLayoutId id="2147483761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6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7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8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9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0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2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3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4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5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6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7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8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9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0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2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3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4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66FF18-4E1F-9F76-FF06-DA872544CB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Céu da noite com montanhas no horizonte">
            <a:extLst>
              <a:ext uri="{FF2B5EF4-FFF2-40B4-BE49-F238E27FC236}">
                <a16:creationId xmlns:a16="http://schemas.microsoft.com/office/drawing/2014/main" id="{BE89FE0C-E2CF-C51A-B7D1-51A8CED1A8D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7011DAC-ACAF-BF75-5143-2260B7578C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62399" y="2554817"/>
            <a:ext cx="7197726" cy="2421464"/>
          </a:xfrm>
        </p:spPr>
        <p:txBody>
          <a:bodyPr rtlCol="0">
            <a:normAutofit/>
          </a:bodyPr>
          <a:lstStyle/>
          <a:p>
            <a:pPr rtl="0"/>
            <a:r>
              <a:rPr lang="pt-BR" dirty="0"/>
              <a:t>Estruturas de decisão simples – Modulo 11</a:t>
            </a:r>
            <a:endParaRPr lang="pt-BR" b="1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4F3E665-16A2-1A21-2ABF-BEBF1EF96F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62399" y="4976282"/>
            <a:ext cx="7197726" cy="1405467"/>
          </a:xfrm>
        </p:spPr>
        <p:txBody>
          <a:bodyPr rtlCol="0">
            <a:normAutofit/>
          </a:bodyPr>
          <a:lstStyle/>
          <a:p>
            <a:pPr rtl="0"/>
            <a:r>
              <a:rPr lang="pt-BR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logica de programação</a:t>
            </a:r>
          </a:p>
          <a:p>
            <a:pPr rtl="0"/>
            <a:endParaRPr lang="pt-BR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84587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C4EB4D-DB30-38E2-B59D-CEEB908B48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>
            <a:extLst>
              <a:ext uri="{FF2B5EF4-FFF2-40B4-BE49-F238E27FC236}">
                <a16:creationId xmlns:a16="http://schemas.microsoft.com/office/drawing/2014/main" id="{20152678-4CB5-D38F-8F03-B00B0E5CC1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406" y="1656266"/>
            <a:ext cx="11743188" cy="3545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5668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AA696F-5296-6E62-C175-2F34DF82B1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E6801876-1C5F-4D1F-383C-2584739F52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81" y="0"/>
            <a:ext cx="12193281" cy="6857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0821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95B38E-E476-B17D-897D-C59A3F7D74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2C1EB65E-B745-82AD-24E5-E65A7B9E85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5938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1DA955-AAED-F0A3-741E-AEEE9B2475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E00448F4-DC53-2BEE-E190-42ED8200DD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667" y="1950189"/>
            <a:ext cx="11310666" cy="2957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5202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0BEBEE-3474-34F5-C96D-3C0B5B1AE5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D1D84DFA-07AE-358C-FFD2-86A9283EBD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8142" y="0"/>
            <a:ext cx="122101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9269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7591D5-C094-C899-8CDD-F15B10A52A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0C43BA1F-988A-B177-981B-7148111578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871" y="1347511"/>
            <a:ext cx="11087099" cy="4080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4611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14E748-0A1C-ABD5-7FDE-8488A3F119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980DFA0F-77CE-49F9-8118-1C81C594EB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7078" y="0"/>
            <a:ext cx="12229078" cy="6837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9799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5996AB-5757-6224-2E05-18CDD73680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A9F4CF7E-DD7C-A54B-7E1B-52236F3657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468" y="1665514"/>
            <a:ext cx="11223063" cy="3710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6059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64E1FD-7C81-2CDA-3C1F-9FAFB54171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CE0BBD6C-D3F7-A779-4961-5D46097F0A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4770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9CBD7C-4157-308C-4824-571DF5562C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>
            <a:extLst>
              <a:ext uri="{FF2B5EF4-FFF2-40B4-BE49-F238E27FC236}">
                <a16:creationId xmlns:a16="http://schemas.microsoft.com/office/drawing/2014/main" id="{D3BFA660-E395-4BD2-3BB7-394DC63ACE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493" y="1043350"/>
            <a:ext cx="11381014" cy="469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1357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CE5071-57F0-D7C1-CF20-96AA100299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Céu da noite com montanhas no horizonte">
            <a:extLst>
              <a:ext uri="{FF2B5EF4-FFF2-40B4-BE49-F238E27FC236}">
                <a16:creationId xmlns:a16="http://schemas.microsoft.com/office/drawing/2014/main" id="{54AB3B1A-A74E-ED6C-4AF8-0843D113747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BB033895-BDF0-1DAA-8617-A022855540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6795" y="10"/>
            <a:ext cx="12245591" cy="6857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7714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3F0E9E-AACC-D461-7A0D-C8FBD3B0FC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8202DB60-5777-DB5F-1430-563A614952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8354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A514D4-F777-04D1-75F8-3CD68CF735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FD149A05-F6A1-A412-21F4-CF081F1062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969" y="1110343"/>
            <a:ext cx="11566245" cy="4269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7678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8366D6-82BC-83EF-D927-C0E98D4D46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6F7294F8-100C-3D6E-5699-58FA13AD2E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289"/>
            <a:ext cx="12192000" cy="6817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8638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A63787-F0A2-AF0B-B07B-AE3FB9A018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4A811B60-0ADC-F377-9368-8A472050DB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883"/>
            <a:ext cx="12192000" cy="6861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5294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EB3FC2-EBE3-895F-E862-F227EFEA33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E7222673-C964-5F5F-D173-4D68EDC4A9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7220" y="0"/>
            <a:ext cx="12229220" cy="6837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857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989D25-1FCA-2B69-E19C-A6E4884CD7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Céu da noite com montanhas no horizonte">
            <a:extLst>
              <a:ext uri="{FF2B5EF4-FFF2-40B4-BE49-F238E27FC236}">
                <a16:creationId xmlns:a16="http://schemas.microsoft.com/office/drawing/2014/main" id="{D3DC1900-DC8E-FB19-7961-D3A33752086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21C5FB9E-AB19-8374-FF8D-83C52FF13D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21567"/>
            <a:ext cx="12191980" cy="6901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4578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576F0A-08DA-E245-BFAC-3B0D076191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Céu da noite com montanhas no horizonte">
            <a:extLst>
              <a:ext uri="{FF2B5EF4-FFF2-40B4-BE49-F238E27FC236}">
                <a16:creationId xmlns:a16="http://schemas.microsoft.com/office/drawing/2014/main" id="{C67F5851-B1B7-D220-C98A-28AB53E9970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84347B00-43E6-3FBA-55FB-97AC228641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785" y="1940670"/>
            <a:ext cx="11044429" cy="2976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8056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309291-232C-8FB4-7A9B-406824E6A9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Céu da noite com montanhas no horizonte">
            <a:extLst>
              <a:ext uri="{FF2B5EF4-FFF2-40B4-BE49-F238E27FC236}">
                <a16:creationId xmlns:a16="http://schemas.microsoft.com/office/drawing/2014/main" id="{3F6567CE-7C3A-425C-C173-0E8CA8664BE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FFC2D3E1-8AB3-F42C-F7C4-2E4D58560B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80" y="10"/>
            <a:ext cx="12178500" cy="6865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582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56B3DD-B14A-51A7-0E89-42C4C93A2C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Céu da noite com montanhas no horizonte">
            <a:extLst>
              <a:ext uri="{FF2B5EF4-FFF2-40B4-BE49-F238E27FC236}">
                <a16:creationId xmlns:a16="http://schemas.microsoft.com/office/drawing/2014/main" id="{FA80D3BF-E093-5CD2-3666-55D492018B8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33A974C0-4740-CDE2-EF16-0F6E8C84D8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586" y="1732468"/>
            <a:ext cx="10694828" cy="3807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2020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233044-01AF-D651-F3BA-63026984C8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Céu da noite com montanhas no horizonte">
            <a:extLst>
              <a:ext uri="{FF2B5EF4-FFF2-40B4-BE49-F238E27FC236}">
                <a16:creationId xmlns:a16="http://schemas.microsoft.com/office/drawing/2014/main" id="{D32B083A-B49C-4D94-D443-E4F9AE91753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E0BE54F8-EB16-FB98-5201-D7E5CB9DF3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4186" y="0"/>
            <a:ext cx="122203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6095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48E7EA-ED29-9DAF-1A26-52AC20F008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Céu da noite com montanhas no horizonte">
            <a:extLst>
              <a:ext uri="{FF2B5EF4-FFF2-40B4-BE49-F238E27FC236}">
                <a16:creationId xmlns:a16="http://schemas.microsoft.com/office/drawing/2014/main" id="{904C54BB-36B6-7E2C-24C4-7511158F2D7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1BB64298-270B-B670-F06E-9789A6E9E8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" y="-6304"/>
            <a:ext cx="12191960" cy="6870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1278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679CA0-2C0A-775D-A5BC-B93066C435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Céu da noite com montanhas no horizonte">
            <a:extLst>
              <a:ext uri="{FF2B5EF4-FFF2-40B4-BE49-F238E27FC236}">
                <a16:creationId xmlns:a16="http://schemas.microsoft.com/office/drawing/2014/main" id="{DFCC6BFD-EA66-CC23-D404-CDBFE1CFBEE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9E915160-79D0-F520-EEB0-BF8B40E352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767" y="1616530"/>
            <a:ext cx="11727089" cy="3600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1508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32CBC2-D690-5F8F-92EC-5587DE48AA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Céu da noite com montanhas no horizonte">
            <a:extLst>
              <a:ext uri="{FF2B5EF4-FFF2-40B4-BE49-F238E27FC236}">
                <a16:creationId xmlns:a16="http://schemas.microsoft.com/office/drawing/2014/main" id="{1C672ACE-D115-9033-2A97-77F88BD8268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FDC4B2CF-AC7F-ED69-A3C3-15530C80EF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83535" y="0"/>
            <a:ext cx="12359051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1502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32C552-635D-CE25-146A-B06DD71917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Céu da noite com montanhas no horizonte">
            <a:extLst>
              <a:ext uri="{FF2B5EF4-FFF2-40B4-BE49-F238E27FC236}">
                <a16:creationId xmlns:a16="http://schemas.microsoft.com/office/drawing/2014/main" id="{2F7E33CD-D417-B84D-6D6C-8110498B519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98FAD2F4-2E94-A70E-121D-7FA475AD30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19" y="10"/>
            <a:ext cx="12161180" cy="685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6306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42C2E6-0419-31E5-417F-5BD80B226B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Céu da noite com montanhas no horizonte">
            <a:extLst>
              <a:ext uri="{FF2B5EF4-FFF2-40B4-BE49-F238E27FC236}">
                <a16:creationId xmlns:a16="http://schemas.microsoft.com/office/drawing/2014/main" id="{FD873D92-6F45-B9ED-460A-3EF908459EE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EC93E5C2-4A9C-BB50-3C65-01F2EFDB07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" y="0"/>
            <a:ext cx="121919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6081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CD60E8-7FC8-8407-3CE7-E0373BFC76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Céu da noite com montanhas no horizonte">
            <a:extLst>
              <a:ext uri="{FF2B5EF4-FFF2-40B4-BE49-F238E27FC236}">
                <a16:creationId xmlns:a16="http://schemas.microsoft.com/office/drawing/2014/main" id="{7300E01E-E0CF-0BB6-D321-651FB2CCFCC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909348BA-5DC3-B7C1-5243-B39F983725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" y="9"/>
            <a:ext cx="12191960" cy="6857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7445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BE4F58-2475-052D-A553-1776EDA1AF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Céu da noite com montanhas no horizonte">
            <a:extLst>
              <a:ext uri="{FF2B5EF4-FFF2-40B4-BE49-F238E27FC236}">
                <a16:creationId xmlns:a16="http://schemas.microsoft.com/office/drawing/2014/main" id="{6A30EA9D-D138-04C2-1988-FA0BBB4A0C3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8C2C5C7B-E339-9C2D-0DAC-1069794F51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3190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45732B-9EC5-8D27-BA4B-4D99FA3BEC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Céu da noite com montanhas no horizonte">
            <a:extLst>
              <a:ext uri="{FF2B5EF4-FFF2-40B4-BE49-F238E27FC236}">
                <a16:creationId xmlns:a16="http://schemas.microsoft.com/office/drawing/2014/main" id="{6E86825A-8592-7A94-F576-BA8A676F1BC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932656-2875-E0CA-21F0-A41FE46C73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62399" y="2554817"/>
            <a:ext cx="7197726" cy="2421464"/>
          </a:xfrm>
        </p:spPr>
        <p:txBody>
          <a:bodyPr rtlCol="0">
            <a:normAutofit/>
          </a:bodyPr>
          <a:lstStyle/>
          <a:p>
            <a:pPr rtl="0"/>
            <a:r>
              <a:rPr lang="pt-BR" dirty="0"/>
              <a:t>Estruturas de decisão composta – Modulo 12</a:t>
            </a:r>
            <a:endParaRPr lang="pt-BR" b="1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28B2A95-1FFC-4367-2B80-6C769E6605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62399" y="4976282"/>
            <a:ext cx="7197726" cy="1405467"/>
          </a:xfrm>
        </p:spPr>
        <p:txBody>
          <a:bodyPr rtlCol="0">
            <a:normAutofit/>
          </a:bodyPr>
          <a:lstStyle/>
          <a:p>
            <a:pPr rtl="0"/>
            <a:r>
              <a:rPr lang="pt-BR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logica de programação</a:t>
            </a:r>
          </a:p>
          <a:p>
            <a:pPr rtl="0"/>
            <a:endParaRPr lang="pt-BR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17768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24582D-F0AD-FE55-7D47-8C038EBE4F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Céu da noite com montanhas no horizonte">
            <a:extLst>
              <a:ext uri="{FF2B5EF4-FFF2-40B4-BE49-F238E27FC236}">
                <a16:creationId xmlns:a16="http://schemas.microsoft.com/office/drawing/2014/main" id="{D7364CE9-A88F-723E-5D3B-153F2F35AE8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3E8B469B-6BE1-7D55-52AA-589156176A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5962" y="0"/>
            <a:ext cx="122439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25880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0CBCC0-D20C-B851-A01D-E0C50B97D9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Céu da noite com montanhas no horizonte">
            <a:extLst>
              <a:ext uri="{FF2B5EF4-FFF2-40B4-BE49-F238E27FC236}">
                <a16:creationId xmlns:a16="http://schemas.microsoft.com/office/drawing/2014/main" id="{04155CDE-2070-10DF-218F-C13993B071C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965881BF-10BA-798E-B18C-54E90DBDF2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8091" y="0"/>
            <a:ext cx="12248182" cy="6826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43304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B844F4-BCB7-9F33-2ECA-D77DB7C3B9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Céu da noite com montanhas no horizonte">
            <a:extLst>
              <a:ext uri="{FF2B5EF4-FFF2-40B4-BE49-F238E27FC236}">
                <a16:creationId xmlns:a16="http://schemas.microsoft.com/office/drawing/2014/main" id="{ACF10A6A-4A1A-5CFA-9C71-9234BC2DB1A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47ED710B-7979-94BB-169A-96FAC3083E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1827"/>
            <a:ext cx="12192000" cy="6861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3081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0EA77C-8696-11B0-33CC-6F4D0DE0EB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Céu da noite com montanhas no horizonte">
            <a:extLst>
              <a:ext uri="{FF2B5EF4-FFF2-40B4-BE49-F238E27FC236}">
                <a16:creationId xmlns:a16="http://schemas.microsoft.com/office/drawing/2014/main" id="{D4652169-1EC7-D193-40E8-B4FC12240AB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68F8142E-2CC7-231C-1183-F1722414AE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226" y="700006"/>
            <a:ext cx="10627547" cy="5457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3941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11EFCE-1FA1-E2C3-5F9F-E4A20CA1A7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Céu da noite com montanhas no horizonte">
            <a:extLst>
              <a:ext uri="{FF2B5EF4-FFF2-40B4-BE49-F238E27FC236}">
                <a16:creationId xmlns:a16="http://schemas.microsoft.com/office/drawing/2014/main" id="{96854B19-4E9A-6799-FDF3-A81E83B98E6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3D8B6C0C-EF64-A14A-D88F-2B90898CA7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" y="17808"/>
            <a:ext cx="12191960" cy="6822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42742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75E76E-5C03-A73C-6BBB-672732D250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Céu da noite com montanhas no horizonte">
            <a:extLst>
              <a:ext uri="{FF2B5EF4-FFF2-40B4-BE49-F238E27FC236}">
                <a16:creationId xmlns:a16="http://schemas.microsoft.com/office/drawing/2014/main" id="{4A53D69F-A9E3-9FA8-5B7E-D9BA6F8B12F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95F32158-E96A-643D-C55F-E3D4323F31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9288" y="10"/>
            <a:ext cx="12221288" cy="6841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3824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188256-3732-ECF6-8E72-F857C88059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Céu da noite com montanhas no horizonte">
            <a:extLst>
              <a:ext uri="{FF2B5EF4-FFF2-40B4-BE49-F238E27FC236}">
                <a16:creationId xmlns:a16="http://schemas.microsoft.com/office/drawing/2014/main" id="{FD6E0CC7-6737-6E38-5572-1006384F212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055DA819-7D5B-AA3A-957F-6A49256CE3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2735" y="10"/>
            <a:ext cx="12297472" cy="6857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4421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19EB1A-0ABB-3015-EE81-A3474087D3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Céu da noite com montanhas no horizonte">
            <a:extLst>
              <a:ext uri="{FF2B5EF4-FFF2-40B4-BE49-F238E27FC236}">
                <a16:creationId xmlns:a16="http://schemas.microsoft.com/office/drawing/2014/main" id="{1ACCA6AB-2EAC-D69E-885B-348498DA8AC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F4EB1C37-E645-7B80-C599-A068193E0D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" y="6898"/>
            <a:ext cx="12204232" cy="6851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17413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05E3F8-280C-BAFB-2837-D9BE35C630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Céu da noite com montanhas no horizonte">
            <a:extLst>
              <a:ext uri="{FF2B5EF4-FFF2-40B4-BE49-F238E27FC236}">
                <a16:creationId xmlns:a16="http://schemas.microsoft.com/office/drawing/2014/main" id="{1BBC29CC-2708-97FB-5EC0-082B85AA246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F8E4B327-0CCF-5554-9704-7063BCB3B6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" y="20370"/>
            <a:ext cx="12228370" cy="683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84395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DD1290-9E5C-DEB3-7C8F-AC4017E02A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Céu da noite com montanhas no horizonte">
            <a:extLst>
              <a:ext uri="{FF2B5EF4-FFF2-40B4-BE49-F238E27FC236}">
                <a16:creationId xmlns:a16="http://schemas.microsoft.com/office/drawing/2014/main" id="{DF122D93-AC7A-52E3-4213-1CB3A2E1733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0BC4CCD2-E99E-83FA-F91A-2177F34557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-8726"/>
            <a:ext cx="12176526" cy="686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94294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B90DA0-1EC4-5050-7E92-A54C903CDF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Céu da noite com montanhas no horizonte">
            <a:extLst>
              <a:ext uri="{FF2B5EF4-FFF2-40B4-BE49-F238E27FC236}">
                <a16:creationId xmlns:a16="http://schemas.microsoft.com/office/drawing/2014/main" id="{8537730F-B133-A50E-2F59-65868F17348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BEB677FE-4363-B0D0-1508-3DDE438258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7153"/>
            <a:ext cx="12191979" cy="6783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82183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F86533-D02B-1685-AB0F-46F7BF8BD5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Céu da noite com montanhas no horizonte">
            <a:extLst>
              <a:ext uri="{FF2B5EF4-FFF2-40B4-BE49-F238E27FC236}">
                <a16:creationId xmlns:a16="http://schemas.microsoft.com/office/drawing/2014/main" id="{A6E4BE5C-BD43-EAB3-EA3F-DD0FA1CD1FC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94CF9C88-7C9E-F6BE-7BBE-DA96CF5F28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6927"/>
            <a:ext cx="12191980" cy="6871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00820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AE4870-5557-3FEF-25D9-8198FDF181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Céu da noite com montanhas no horizonte">
            <a:extLst>
              <a:ext uri="{FF2B5EF4-FFF2-40B4-BE49-F238E27FC236}">
                <a16:creationId xmlns:a16="http://schemas.microsoft.com/office/drawing/2014/main" id="{454F86A6-DDF3-4415-295B-2BBB684A2C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F31B0ADF-C531-BC4D-5A7A-50AC58CE67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718" y="10"/>
            <a:ext cx="12191980" cy="6849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49859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CEC26C-B032-BAF7-A7CE-4A39A8A361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Céu da noite com montanhas no horizonte">
            <a:extLst>
              <a:ext uri="{FF2B5EF4-FFF2-40B4-BE49-F238E27FC236}">
                <a16:creationId xmlns:a16="http://schemas.microsoft.com/office/drawing/2014/main" id="{3AC5BAF1-97F5-5E94-7C37-9BEF0C74021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C40DDD82-0533-C8B9-1F0F-FE2C7E7EC6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5945" y="10"/>
            <a:ext cx="12217945" cy="6843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2830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4CC2D7-F9F0-FE8B-3F33-36E94AB245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Céu da noite com montanhas no horizonte">
            <a:extLst>
              <a:ext uri="{FF2B5EF4-FFF2-40B4-BE49-F238E27FC236}">
                <a16:creationId xmlns:a16="http://schemas.microsoft.com/office/drawing/2014/main" id="{E79589A8-9535-9293-D57B-2E740FEF9D2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F481608C-C5BF-96AD-DFE9-9B41FC51FC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44" y="0"/>
            <a:ext cx="12182035" cy="6863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47740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895248-2ADE-ACB3-27DE-70B517A100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Céu da noite com montanhas no horizonte">
            <a:extLst>
              <a:ext uri="{FF2B5EF4-FFF2-40B4-BE49-F238E27FC236}">
                <a16:creationId xmlns:a16="http://schemas.microsoft.com/office/drawing/2014/main" id="{7B50F473-89F1-5978-6CA1-A5C030709E2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199E6699-0D4C-DBB7-AA3D-C443CC4FBC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69" y="10"/>
            <a:ext cx="12191980" cy="6880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05484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6E422C-C6A7-BEE8-23B4-32B019EA03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Céu da noite com montanhas no horizonte">
            <a:extLst>
              <a:ext uri="{FF2B5EF4-FFF2-40B4-BE49-F238E27FC236}">
                <a16:creationId xmlns:a16="http://schemas.microsoft.com/office/drawing/2014/main" id="{AA600D3A-7DE1-C80E-A956-B1519550782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03DF587B-FB72-C564-3E79-107CA4A578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" y="-6174"/>
            <a:ext cx="12191980" cy="6870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2973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D298BD-4BA9-1A8B-8252-EB4FB2A494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Céu da noite com montanhas no horizonte">
            <a:extLst>
              <a:ext uri="{FF2B5EF4-FFF2-40B4-BE49-F238E27FC236}">
                <a16:creationId xmlns:a16="http://schemas.microsoft.com/office/drawing/2014/main" id="{F1D39688-9E00-8058-B48F-2829A8A6FCA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782C2349-9FE8-2BC1-69EF-1756DB8AC2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" y="-11998"/>
            <a:ext cx="12191960" cy="6881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85249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5199DB-C490-E3EA-D047-0B3DAFF9B3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Céu da noite com montanhas no horizonte">
            <a:extLst>
              <a:ext uri="{FF2B5EF4-FFF2-40B4-BE49-F238E27FC236}">
                <a16:creationId xmlns:a16="http://schemas.microsoft.com/office/drawing/2014/main" id="{63BCCED1-D91C-424A-1916-DC43364640E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A7A7A863-3403-7E0D-89C2-85948287FC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33575"/>
            <a:ext cx="12191980" cy="6925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84862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020398-BE8B-F523-0A78-C865128F1C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Céu da noite com montanhas no horizonte">
            <a:extLst>
              <a:ext uri="{FF2B5EF4-FFF2-40B4-BE49-F238E27FC236}">
                <a16:creationId xmlns:a16="http://schemas.microsoft.com/office/drawing/2014/main" id="{956A7D65-BC0C-06C1-FF75-02F9DBFC27A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33D87BB3-4FF8-E45C-6332-05E141481C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6391" y="10"/>
            <a:ext cx="12191980" cy="6817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94916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19B01D-667F-2649-0CCC-4F087A74B8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Céu da noite com montanhas no horizonte">
            <a:extLst>
              <a:ext uri="{FF2B5EF4-FFF2-40B4-BE49-F238E27FC236}">
                <a16:creationId xmlns:a16="http://schemas.microsoft.com/office/drawing/2014/main" id="{6A9DF988-0248-193B-FC3E-4CAC00D2A05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8CAA841E-8CD0-5A48-9FCB-C1CCFFFA38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6409" y="0"/>
            <a:ext cx="12191980" cy="6817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4969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858694-529B-0BB9-17BF-47E6E371E0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Céu da noite com montanhas no horizonte">
            <a:extLst>
              <a:ext uri="{FF2B5EF4-FFF2-40B4-BE49-F238E27FC236}">
                <a16:creationId xmlns:a16="http://schemas.microsoft.com/office/drawing/2014/main" id="{2D5E076B-71BF-C88F-9A85-8695B187039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F4AB4FF3-ECAF-3E49-A8F3-06361BB3F8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5945" y="10"/>
            <a:ext cx="12191980" cy="6828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29270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1A675B-69AD-078B-E17C-CEF4CABC8E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Céu da noite com montanhas no horizonte">
            <a:extLst>
              <a:ext uri="{FF2B5EF4-FFF2-40B4-BE49-F238E27FC236}">
                <a16:creationId xmlns:a16="http://schemas.microsoft.com/office/drawing/2014/main" id="{59CFCD68-2AA9-EB33-35CB-1F78B67C7B7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674B10A3-3B31-B0D6-08A3-90D67A66E6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7196" y="10"/>
            <a:ext cx="12191980" cy="6827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98999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DDAEF2-8579-9760-E29D-3C438060BA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Céu da noite com montanhas no horizonte">
            <a:extLst>
              <a:ext uri="{FF2B5EF4-FFF2-40B4-BE49-F238E27FC236}">
                <a16:creationId xmlns:a16="http://schemas.microsoft.com/office/drawing/2014/main" id="{5259657F-687F-0824-307A-81E584935AF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17201B7F-B893-EDFE-4201-681268BBCE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" y="-26164"/>
            <a:ext cx="12191959" cy="6910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57976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284370-CF87-7EE7-6088-7CDFCAB0A5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Céu da noite com montanhas no horizonte">
            <a:extLst>
              <a:ext uri="{FF2B5EF4-FFF2-40B4-BE49-F238E27FC236}">
                <a16:creationId xmlns:a16="http://schemas.microsoft.com/office/drawing/2014/main" id="{6F995393-1FD1-50F1-8F04-4D45F83614A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E0E4A101-89E6-1A46-12BD-28100FBB72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7" y="0"/>
            <a:ext cx="1217004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9080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3833CD-B632-6B96-3174-CA217C19D7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Céu da noite com montanhas no horizonte">
            <a:extLst>
              <a:ext uri="{FF2B5EF4-FFF2-40B4-BE49-F238E27FC236}">
                <a16:creationId xmlns:a16="http://schemas.microsoft.com/office/drawing/2014/main" id="{E6024FA8-EE6A-BB4D-395D-EF31845B8F0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3CB98916-0F51-6514-2CF0-900345E541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46645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DF7FB4-6976-FD6F-886F-05AE737247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Céu da noite com montanhas no horizonte">
            <a:extLst>
              <a:ext uri="{FF2B5EF4-FFF2-40B4-BE49-F238E27FC236}">
                <a16:creationId xmlns:a16="http://schemas.microsoft.com/office/drawing/2014/main" id="{B553D010-8BD3-8667-50A9-AE850A4BF4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26E2765A-F668-0B11-39D9-EF774337C7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29" y="10"/>
            <a:ext cx="12192629" cy="6857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63880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F21D70-48B3-7AC0-9D75-FB005D5D00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Céu da noite com montanhas no horizonte">
            <a:extLst>
              <a:ext uri="{FF2B5EF4-FFF2-40B4-BE49-F238E27FC236}">
                <a16:creationId xmlns:a16="http://schemas.microsoft.com/office/drawing/2014/main" id="{8A96E9B0-C0B6-215A-6809-30879C18E6C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28B19F50-55A8-6018-96B0-ED20522A23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2926"/>
            <a:ext cx="12191980" cy="6812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80840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553E3A-D8F0-BEEF-77EA-361C11A084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Céu da noite com montanhas no horizonte">
            <a:extLst>
              <a:ext uri="{FF2B5EF4-FFF2-40B4-BE49-F238E27FC236}">
                <a16:creationId xmlns:a16="http://schemas.microsoft.com/office/drawing/2014/main" id="{2BA00B37-DAC3-31EF-F3EB-9B6C82EC1D1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E146EDC3-A556-398E-B83C-D81070EE76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2252" y="10"/>
            <a:ext cx="12191980" cy="6844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51867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D1502F-2E60-A189-2DAF-3CBE5A1239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Céu da noite com montanhas no horizonte">
            <a:extLst>
              <a:ext uri="{FF2B5EF4-FFF2-40B4-BE49-F238E27FC236}">
                <a16:creationId xmlns:a16="http://schemas.microsoft.com/office/drawing/2014/main" id="{28AC64C5-D418-B183-A782-A728D02FA23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E693EF76-41B3-CC99-AD51-23981D896F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" y="-353"/>
            <a:ext cx="12191960" cy="6858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4184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D4E0ED-E60D-2591-106D-C81C7947FF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Céu da noite com montanhas no horizonte">
            <a:extLst>
              <a:ext uri="{FF2B5EF4-FFF2-40B4-BE49-F238E27FC236}">
                <a16:creationId xmlns:a16="http://schemas.microsoft.com/office/drawing/2014/main" id="{F80AF8C7-CF6E-7F03-76D5-3DEC3076399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1504FF1E-E896-D25E-9807-485288053A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" y="-21885"/>
            <a:ext cx="12191980" cy="6901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46594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88A338-EE6F-E9F7-2AA5-05176C71A0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Céu da noite com montanhas no horizonte">
            <a:extLst>
              <a:ext uri="{FF2B5EF4-FFF2-40B4-BE49-F238E27FC236}">
                <a16:creationId xmlns:a16="http://schemas.microsoft.com/office/drawing/2014/main" id="{4B77E1DC-9EA8-9489-4307-51A568C2A3C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08BB3C5A-E163-5B59-BA50-50C9678B1C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" y="24143"/>
            <a:ext cx="12191960" cy="6809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04942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BA97E7-5C38-E106-0EEB-FCF96DE6B7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Céu da noite com montanhas no horizonte">
            <a:extLst>
              <a:ext uri="{FF2B5EF4-FFF2-40B4-BE49-F238E27FC236}">
                <a16:creationId xmlns:a16="http://schemas.microsoft.com/office/drawing/2014/main" id="{A040E9D4-3D3D-E142-6B43-727DC385EEF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0AB6BB52-CF50-50CB-194B-D80AC09CA6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" y="17808"/>
            <a:ext cx="12191980" cy="682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87113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F355E6-08C2-C6A0-E2EF-28888484BB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Céu da noite com montanhas no horizonte">
            <a:extLst>
              <a:ext uri="{FF2B5EF4-FFF2-40B4-BE49-F238E27FC236}">
                <a16:creationId xmlns:a16="http://schemas.microsoft.com/office/drawing/2014/main" id="{B903C137-A74D-A541-38E2-F9298A4CDBD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B1D75671-39E4-1A04-CB18-6B24A6AEA6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" y="-3631"/>
            <a:ext cx="12191979" cy="6865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8030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575AF3-9BE0-EA1E-05F1-499B7186D0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Céu da noite com montanhas no horizonte">
            <a:extLst>
              <a:ext uri="{FF2B5EF4-FFF2-40B4-BE49-F238E27FC236}">
                <a16:creationId xmlns:a16="http://schemas.microsoft.com/office/drawing/2014/main" id="{124D808D-A13D-311B-A773-2092F61C5B8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B958F1B0-7B34-D5F8-6195-063C71D321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68253" cy="6708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0408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33FDFD-DD27-AFF5-041F-ECD4650552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Céu da noite com montanhas no horizonte">
            <a:extLst>
              <a:ext uri="{FF2B5EF4-FFF2-40B4-BE49-F238E27FC236}">
                <a16:creationId xmlns:a16="http://schemas.microsoft.com/office/drawing/2014/main" id="{7B302EBE-F373-930B-0433-3EAEBD2CC0A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735E79E9-353D-480E-E967-469A1FB4E8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15299"/>
            <a:ext cx="12191999" cy="6888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8591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8A9D2E-3B5E-E59B-E03A-5F1A9D7535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Céu da noite com montanhas no horizonte">
            <a:extLst>
              <a:ext uri="{FF2B5EF4-FFF2-40B4-BE49-F238E27FC236}">
                <a16:creationId xmlns:a16="http://schemas.microsoft.com/office/drawing/2014/main" id="{CEAF454D-842B-7A0D-F39E-862AFB264E5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799A3C48-1194-8646-EB06-4ACE48E441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49" y="0"/>
            <a:ext cx="12121686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91300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127D0D-7EF8-59E8-735D-561F6950A3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Céu da noite com montanhas no horizonte">
            <a:extLst>
              <a:ext uri="{FF2B5EF4-FFF2-40B4-BE49-F238E27FC236}">
                <a16:creationId xmlns:a16="http://schemas.microsoft.com/office/drawing/2014/main" id="{E6C4D376-94F2-7C6C-9E9F-263CD0991E7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82514898-45AE-3F88-DB6B-0E44C0C70F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440" y="10"/>
            <a:ext cx="12191980" cy="6850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34197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D950E6-BE5C-1EDE-246E-BC077773EA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Céu da noite com montanhas no horizonte">
            <a:extLst>
              <a:ext uri="{FF2B5EF4-FFF2-40B4-BE49-F238E27FC236}">
                <a16:creationId xmlns:a16="http://schemas.microsoft.com/office/drawing/2014/main" id="{F083C8E2-685E-56E5-2D21-592DE3D8960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A0976B24-090B-A77D-E3B0-B6E392A6DB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10218"/>
            <a:ext cx="12192000" cy="6878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68809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0F57D9-853D-9DA3-CE8A-19D109087B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Céu da noite com montanhas no horizonte">
            <a:extLst>
              <a:ext uri="{FF2B5EF4-FFF2-40B4-BE49-F238E27FC236}">
                <a16:creationId xmlns:a16="http://schemas.microsoft.com/office/drawing/2014/main" id="{109A7863-6D66-E844-A4F8-C119AC41115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9B98B98F-ABC1-1A8F-41C5-A158656037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12761"/>
            <a:ext cx="12191980" cy="6883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16284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pontos de luz">
            <a:extLst>
              <a:ext uri="{FF2B5EF4-FFF2-40B4-BE49-F238E27FC236}">
                <a16:creationId xmlns:a16="http://schemas.microsoft.com/office/drawing/2014/main" id="{20A520D0-11CF-4639-8537-F56A8A2FDCF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D44BCB7C-A6FC-4118-9027-468ECFDE6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62399" y="2573867"/>
            <a:ext cx="7197726" cy="2421464"/>
          </a:xfrm>
        </p:spPr>
        <p:txBody>
          <a:bodyPr rtlCol="0">
            <a:normAutofit/>
          </a:bodyPr>
          <a:lstStyle/>
          <a:p>
            <a:pPr rtl="0"/>
            <a:r>
              <a:rPr lang="pt-BR" dirty="0"/>
              <a:t>Agradecemos!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B64FA72-B055-4AE3-A6FD-8071BD687C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62399" y="4995332"/>
            <a:ext cx="7197726" cy="1405467"/>
          </a:xfrm>
        </p:spPr>
        <p:txBody>
          <a:bodyPr rtlCol="0">
            <a:normAutofit/>
          </a:bodyPr>
          <a:lstStyle/>
          <a:p>
            <a:pPr rtl="0"/>
            <a:r>
              <a:rPr lang="pt-BR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Fim da aula</a:t>
            </a:r>
          </a:p>
        </p:txBody>
      </p:sp>
    </p:spTree>
    <p:extLst>
      <p:ext uri="{BB962C8B-B14F-4D97-AF65-F5344CB8AC3E}">
        <p14:creationId xmlns:p14="http://schemas.microsoft.com/office/powerpoint/2010/main" val="29399308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B0EA6B-427D-8580-6AAE-555DA58FD5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Céu da noite com montanhas no horizonte">
            <a:extLst>
              <a:ext uri="{FF2B5EF4-FFF2-40B4-BE49-F238E27FC236}">
                <a16:creationId xmlns:a16="http://schemas.microsoft.com/office/drawing/2014/main" id="{0C1ACC02-10E6-B538-5711-AD8C8973E8A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6365B19C-D438-C600-4763-4D82114E9D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4085" y="234004"/>
            <a:ext cx="8600303" cy="6402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4108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054ADB-C14F-1B46-DDFE-5434968A25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Céu da noite com montanhas no horizonte">
            <a:extLst>
              <a:ext uri="{FF2B5EF4-FFF2-40B4-BE49-F238E27FC236}">
                <a16:creationId xmlns:a16="http://schemas.microsoft.com/office/drawing/2014/main" id="{D54FDE26-CFCA-E5C2-20E1-4639384B9B8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D14D674-5216-F7A3-0FA1-0738BCB02D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62399" y="2554817"/>
            <a:ext cx="7197726" cy="2421464"/>
          </a:xfrm>
        </p:spPr>
        <p:txBody>
          <a:bodyPr rtlCol="0">
            <a:normAutofit/>
          </a:bodyPr>
          <a:lstStyle/>
          <a:p>
            <a:pPr rtl="0"/>
            <a:r>
              <a:rPr lang="pt-BR" dirty="0"/>
              <a:t>Atividades praticas – Modulo 10</a:t>
            </a:r>
            <a:endParaRPr lang="pt-BR" b="1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678ED9E-652A-6A34-0916-958A30414C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62399" y="4976282"/>
            <a:ext cx="7197726" cy="1405467"/>
          </a:xfrm>
        </p:spPr>
        <p:txBody>
          <a:bodyPr rtlCol="0">
            <a:normAutofit/>
          </a:bodyPr>
          <a:lstStyle/>
          <a:p>
            <a:pPr rtl="0"/>
            <a:r>
              <a:rPr lang="pt-BR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logica de programação</a:t>
            </a:r>
          </a:p>
          <a:p>
            <a:pPr rtl="0"/>
            <a:endParaRPr lang="pt-BR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A35D26D2-6715-C34F-8A62-87E41A8AD0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" y="-19875"/>
            <a:ext cx="12191960" cy="6897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89717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3F296A"/>
      </a:dk2>
      <a:lt2>
        <a:srgbClr val="EBEBEB"/>
      </a:lt2>
      <a:accent1>
        <a:srgbClr val="E84574"/>
      </a:accent1>
      <a:accent2>
        <a:srgbClr val="798FF2"/>
      </a:accent2>
      <a:accent3>
        <a:srgbClr val="95C369"/>
      </a:accent3>
      <a:accent4>
        <a:srgbClr val="EE875A"/>
      </a:accent4>
      <a:accent5>
        <a:srgbClr val="C363E8"/>
      </a:accent5>
      <a:accent6>
        <a:srgbClr val="6AADC8"/>
      </a:accent6>
      <a:hlink>
        <a:srgbClr val="FE80C7"/>
      </a:hlink>
      <a:folHlink>
        <a:srgbClr val="FBA3EC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0521110_TF22566005_Win32" id="{1FE15E78-71C6-4ADF-885B-997C2E84CB56}" vid="{D5F81D91-54CE-45CD-A8B2-CD19AFE3591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93813dd7ca6ad654711aa0ab317e03a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f11dc0ce689dd3925e84e4e35398c6e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0D51BCB-0419-432E-B7F1-25548446A62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F08B90B-70ED-4539-9C14-FB2728D9064F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9E8D3305-1D9D-4BC8-A40F-6F8AE50BD76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Design futurístico</Template>
  <TotalTime>1702</TotalTime>
  <Words>106</Words>
  <Application>Microsoft Office PowerPoint</Application>
  <PresentationFormat>Widescreen</PresentationFormat>
  <Paragraphs>81</Paragraphs>
  <Slides>73</Slides>
  <Notes>73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73</vt:i4>
      </vt:variant>
    </vt:vector>
  </HeadingPairs>
  <TitlesOfParts>
    <vt:vector size="77" baseType="lpstr">
      <vt:lpstr>Arial</vt:lpstr>
      <vt:lpstr>Calibri</vt:lpstr>
      <vt:lpstr>Calibri Light</vt:lpstr>
      <vt:lpstr>Celestial</vt:lpstr>
      <vt:lpstr>Estruturas de decisão simples – Modulo 11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Atividades praticas – Modulo 10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Estruturas de decisão composta – Modulo 12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Agradecemos!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JAQUELINE DOS SANTOS RICARDO LEAO</dc:creator>
  <cp:lastModifiedBy>JAQUELINE DOS SANTOS RICARDO LEAO</cp:lastModifiedBy>
  <cp:revision>18</cp:revision>
  <dcterms:created xsi:type="dcterms:W3CDTF">2025-03-05T19:26:57Z</dcterms:created>
  <dcterms:modified xsi:type="dcterms:W3CDTF">2025-05-18T18:05:26Z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